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70" r:id="rId4"/>
    <p:sldId id="261" r:id="rId5"/>
    <p:sldId id="265" r:id="rId6"/>
    <p:sldId id="266" r:id="rId7"/>
    <p:sldId id="262" r:id="rId8"/>
    <p:sldId id="264" r:id="rId9"/>
    <p:sldId id="268" r:id="rId10"/>
    <p:sldId id="267" r:id="rId11"/>
    <p:sldId id="271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A0D"/>
    <a:srgbClr val="35A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30D7A4-E230-F7C9-9075-53C868741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5BFDA76-4A46-9FC1-6998-39944B9E45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097F344-D864-4202-AF9A-819764823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D0FB-9D55-4887-9EA2-F89296C3E017}" type="datetimeFigureOut">
              <a:rPr lang="pl-PL" smtClean="0"/>
              <a:t>29.05.2024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043C6D7-7ED1-D35B-1460-B85E0E0AD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E3B71BE-7CDC-17EB-399C-8E9C6E525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443F-DD40-4E42-B3F7-AFB3801C4A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861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FAD08E-C858-F184-BE20-695DFBA90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5EA5C00-B296-D6BA-1740-7365038965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FCABD20-A644-8175-D4A6-FA8532B8D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D0FB-9D55-4887-9EA2-F89296C3E017}" type="datetimeFigureOut">
              <a:rPr lang="pl-PL" smtClean="0"/>
              <a:t>29.05.2024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3A3223C-67D3-E67C-6F58-E9804E8D5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5457967-4F39-8ECA-8BF0-F478AF1C9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443F-DD40-4E42-B3F7-AFB3801C4A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684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1AAB78D-3C80-42E7-E91E-6C9D5C091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5E84EAD-9753-135F-8453-0A298C268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908F490-206C-35B2-A93E-D8BB6B12A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D0FB-9D55-4887-9EA2-F89296C3E017}" type="datetimeFigureOut">
              <a:rPr lang="pl-PL" smtClean="0"/>
              <a:t>29.05.2024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D39597C-EDF8-2074-D619-28C649868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0CDB113-8680-E61A-7CFB-0A6E3D397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443F-DD40-4E42-B3F7-AFB3801C4A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848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527300-0D89-FC38-2F1C-19B9991FE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E879E4-6418-8A2F-7FBB-573A414A5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042ABC7-7D94-A919-954C-A14F33B0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D0FB-9D55-4887-9EA2-F89296C3E017}" type="datetimeFigureOut">
              <a:rPr lang="pl-PL" smtClean="0"/>
              <a:t>29.05.2024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C4171F8-56F3-85DE-EFD6-4170992CB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AB7C26B-4C7A-DC1D-3F22-6B9869116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443F-DD40-4E42-B3F7-AFB3801C4A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722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90F224-C694-F5AD-17F5-CB43C6791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960A0B5-2315-6297-0253-8C0439DC3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254C295-00B7-FEC6-86FD-43C50051D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D0FB-9D55-4887-9EA2-F89296C3E017}" type="datetimeFigureOut">
              <a:rPr lang="pl-PL" smtClean="0"/>
              <a:t>29.05.2024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ED3B485-C500-B5A7-8417-F06848070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D4E4BA6-1A74-E721-54A9-12357C87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443F-DD40-4E42-B3F7-AFB3801C4A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758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1DB29A-5D2B-07C7-15B7-BC53EE8A4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696C70-2CA4-949C-0593-65FB283E19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C779E3D-4DF5-4C67-7272-9746ACB14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969836D-0259-96CB-982C-CBE7AC2B2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D0FB-9D55-4887-9EA2-F89296C3E017}" type="datetimeFigureOut">
              <a:rPr lang="pl-PL" smtClean="0"/>
              <a:t>29.05.2024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53327EF-5980-8B62-1D15-A29534EEB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A2459FB-91DF-FC0B-495A-A61AF47B4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443F-DD40-4E42-B3F7-AFB3801C4A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562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1C0C16-1369-659D-6AB6-4A4C3D2B9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2CE5A5C-508F-7E81-D1E2-1914858F5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1812BCD-8431-6598-4D19-E5AA3AE19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14EE266-0DDE-3868-8830-50200DE88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BE13F19-C59F-3F72-4DDF-DEB77D129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A69615B-2A29-4132-6195-8E918332B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D0FB-9D55-4887-9EA2-F89296C3E017}" type="datetimeFigureOut">
              <a:rPr lang="pl-PL" smtClean="0"/>
              <a:t>29.05.2024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0AC182D-4A6F-729B-68C9-7539F6995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A829317-89EB-99F2-19FE-B08D25CED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443F-DD40-4E42-B3F7-AFB3801C4A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293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9CB921-1261-D1E6-968E-DAA57B227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27AC419-A735-93E3-194A-13C074D01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D0FB-9D55-4887-9EA2-F89296C3E017}" type="datetimeFigureOut">
              <a:rPr lang="pl-PL" smtClean="0"/>
              <a:t>29.05.2024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2B3EE40-A6E5-9070-4FDD-83E5451C0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6A89BBA-C57A-7D9F-19BB-4BC198CB7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443F-DD40-4E42-B3F7-AFB3801C4A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275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92A1700-7D0D-514F-A515-2E4D1454A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D0FB-9D55-4887-9EA2-F89296C3E017}" type="datetimeFigureOut">
              <a:rPr lang="pl-PL" smtClean="0"/>
              <a:t>29.05.2024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9EC5AC9-C2F9-5F8F-E579-4F2EF3FBB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6EC2130-BD95-0940-6874-735ABB1EE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443F-DD40-4E42-B3F7-AFB3801C4A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649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777959-3041-DBED-E108-1B2A53FE8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1658BC-6DB2-8432-9CD7-70AEA9041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86CECDB-53C7-9823-BAC1-1E2A9D174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D642C8A-ACA0-E2E2-A7EE-622F335E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D0FB-9D55-4887-9EA2-F89296C3E017}" type="datetimeFigureOut">
              <a:rPr lang="pl-PL" smtClean="0"/>
              <a:t>29.05.2024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DD68AA4-418F-4DE8-2A3F-F6117ED6D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F64C8E7-D408-7C14-260B-730775852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443F-DD40-4E42-B3F7-AFB3801C4A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629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E9C565-00DD-7A44-A140-4CBDE396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FAD99FC-5771-58CC-8AAE-6D01B6E1F5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B87D586-361F-94B9-18F6-2F3BEC6F7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6F05CDA-01C3-81CD-852A-8F766949E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D0FB-9D55-4887-9EA2-F89296C3E017}" type="datetimeFigureOut">
              <a:rPr lang="pl-PL" smtClean="0"/>
              <a:t>29.05.2024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9866BCA-B2F3-EBBE-6CA2-42D446DF3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A8D3EB6-59FF-7229-54A2-5CCCE336D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443F-DD40-4E42-B3F7-AFB3801C4A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610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8D4FF4D-A064-021B-E58B-69EF1F234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A6CA923-C71F-3BA0-3BC9-FFE694308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D2B3552-96B8-6762-2740-1197FEC204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4D0FB-9D55-4887-9EA2-F89296C3E017}" type="datetimeFigureOut">
              <a:rPr lang="pl-PL" smtClean="0"/>
              <a:t>29.05.2024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3FE1086-A4C5-3D61-3CAD-F92FAFF71B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4F8BAEA-73E3-CACE-47D5-4A21C6731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6443F-DD40-4E42-B3F7-AFB3801C4A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84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2.svg"/><Relationship Id="rId3" Type="http://schemas.openxmlformats.org/officeDocument/2006/relationships/image" Target="../media/image24.svg"/><Relationship Id="rId7" Type="http://schemas.openxmlformats.org/officeDocument/2006/relationships/image" Target="../media/image58.svg"/><Relationship Id="rId12" Type="http://schemas.openxmlformats.org/officeDocument/2006/relationships/image" Target="../media/image6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openxmlformats.org/officeDocument/2006/relationships/image" Target="../media/image48.svg"/><Relationship Id="rId5" Type="http://schemas.openxmlformats.org/officeDocument/2006/relationships/image" Target="../media/image56.svg"/><Relationship Id="rId15" Type="http://schemas.openxmlformats.org/officeDocument/2006/relationships/image" Target="../media/image54.svg"/><Relationship Id="rId10" Type="http://schemas.openxmlformats.org/officeDocument/2006/relationships/image" Target="../media/image47.png"/><Relationship Id="rId4" Type="http://schemas.openxmlformats.org/officeDocument/2006/relationships/image" Target="../media/image55.png"/><Relationship Id="rId9" Type="http://schemas.openxmlformats.org/officeDocument/2006/relationships/image" Target="../media/image60.svg"/><Relationship Id="rId1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12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8.svg"/><Relationship Id="rId5" Type="http://schemas.openxmlformats.org/officeDocument/2006/relationships/image" Target="../media/image8.sv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21.svg"/><Relationship Id="rId4" Type="http://schemas.openxmlformats.org/officeDocument/2006/relationships/image" Target="../media/image19.jpe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4.svg"/><Relationship Id="rId7" Type="http://schemas.openxmlformats.org/officeDocument/2006/relationships/image" Target="../media/image3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6.svg"/><Relationship Id="rId5" Type="http://schemas.openxmlformats.org/officeDocument/2006/relationships/image" Target="../media/image32.svg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40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4.svg"/><Relationship Id="rId7" Type="http://schemas.openxmlformats.org/officeDocument/2006/relationships/image" Target="../media/image4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svg"/><Relationship Id="rId5" Type="http://schemas.openxmlformats.org/officeDocument/2006/relationships/image" Target="../media/image42.sv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4.svg"/><Relationship Id="rId7" Type="http://schemas.openxmlformats.org/officeDocument/2006/relationships/image" Target="../media/image52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Relationship Id="rId9" Type="http://schemas.openxmlformats.org/officeDocument/2006/relationships/image" Target="../media/image5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a 9">
            <a:extLst>
              <a:ext uri="{FF2B5EF4-FFF2-40B4-BE49-F238E27FC236}">
                <a16:creationId xmlns:a16="http://schemas.microsoft.com/office/drawing/2014/main" id="{33B98991-C789-9D78-E067-609CEF5FA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Grafika 11">
            <a:extLst>
              <a:ext uri="{FF2B5EF4-FFF2-40B4-BE49-F238E27FC236}">
                <a16:creationId xmlns:a16="http://schemas.microsoft.com/office/drawing/2014/main" id="{A15D6B84-4E86-C041-3669-AF174FE42F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96420" y="495435"/>
            <a:ext cx="5653819" cy="1275230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:a16="http://schemas.microsoft.com/office/drawing/2014/main" id="{9C693FD6-3DEA-8376-FB42-E580E55250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20738" y="1895610"/>
            <a:ext cx="3629502" cy="1275230"/>
          </a:xfrm>
          <a:prstGeom prst="rect">
            <a:avLst/>
          </a:prstGeom>
        </p:spPr>
      </p:pic>
      <p:pic>
        <p:nvPicPr>
          <p:cNvPr id="23" name="Grafika 22">
            <a:extLst>
              <a:ext uri="{FF2B5EF4-FFF2-40B4-BE49-F238E27FC236}">
                <a16:creationId xmlns:a16="http://schemas.microsoft.com/office/drawing/2014/main" id="{89153324-91C5-3E74-613B-37AD423EE0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772" y="0"/>
            <a:ext cx="3848716" cy="6858000"/>
          </a:xfrm>
          <a:prstGeom prst="rect">
            <a:avLst/>
          </a:prstGeom>
        </p:spPr>
      </p:pic>
      <p:sp>
        <p:nvSpPr>
          <p:cNvPr id="26" name="pole tekstowe 25">
            <a:extLst>
              <a:ext uri="{FF2B5EF4-FFF2-40B4-BE49-F238E27FC236}">
                <a16:creationId xmlns:a16="http://schemas.microsoft.com/office/drawing/2014/main" id="{CD042639-948D-3D2E-E812-F1EC722CD909}"/>
              </a:ext>
            </a:extLst>
          </p:cNvPr>
          <p:cNvSpPr txBox="1"/>
          <p:nvPr/>
        </p:nvSpPr>
        <p:spPr>
          <a:xfrm>
            <a:off x="4309751" y="1665726"/>
            <a:ext cx="35266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500" dirty="0">
                <a:solidFill>
                  <a:schemeClr val="bg1"/>
                </a:solidFill>
              </a:rPr>
              <a:t>ALE CHCESZ DECYDOWAĆ O </a:t>
            </a:r>
            <a:r>
              <a:rPr lang="pl-PL" sz="2500" b="1" dirty="0">
                <a:solidFill>
                  <a:srgbClr val="FCEA0D"/>
                </a:solidFill>
              </a:rPr>
              <a:t>SWOJEJ PRZYSZŁOŚCI?</a:t>
            </a:r>
          </a:p>
          <a:p>
            <a:r>
              <a:rPr lang="pl-PL" sz="2500" dirty="0">
                <a:solidFill>
                  <a:schemeClr val="bg1"/>
                </a:solidFill>
              </a:rPr>
              <a:t>WIĘC CZEMU TYM RAZEM TEGO NIE ROBISZ?</a:t>
            </a:r>
          </a:p>
          <a:p>
            <a:r>
              <a:rPr lang="pl-PL" sz="2500" dirty="0">
                <a:solidFill>
                  <a:schemeClr val="bg1"/>
                </a:solidFill>
              </a:rPr>
              <a:t>TO WŁAŚNIE TWÓJ GŁOS ZADECYDUJE O </a:t>
            </a:r>
            <a:r>
              <a:rPr lang="pl-PL" sz="2500" b="1" dirty="0">
                <a:solidFill>
                  <a:srgbClr val="FCEA0D"/>
                </a:solidFill>
              </a:rPr>
              <a:t>TWOJEJ</a:t>
            </a:r>
            <a:r>
              <a:rPr lang="pl-PL" sz="2500" dirty="0">
                <a:solidFill>
                  <a:schemeClr val="bg1"/>
                </a:solidFill>
              </a:rPr>
              <a:t>… </a:t>
            </a:r>
            <a:r>
              <a:rPr lang="pl-PL" sz="2500" b="1" dirty="0">
                <a:solidFill>
                  <a:srgbClr val="35A8E0"/>
                </a:solidFill>
              </a:rPr>
              <a:t>NASZEJ PRZYSZŁOŚCI!</a:t>
            </a:r>
          </a:p>
        </p:txBody>
      </p:sp>
      <p:pic>
        <p:nvPicPr>
          <p:cNvPr id="29" name="Grafika 28">
            <a:extLst>
              <a:ext uri="{FF2B5EF4-FFF2-40B4-BE49-F238E27FC236}">
                <a16:creationId xmlns:a16="http://schemas.microsoft.com/office/drawing/2014/main" id="{6C09CC2E-663D-F5AC-A293-DE9A3B512A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81987" y="4755807"/>
            <a:ext cx="2686048" cy="529718"/>
          </a:xfrm>
          <a:prstGeom prst="rect">
            <a:avLst/>
          </a:prstGeom>
        </p:spPr>
      </p:pic>
      <p:pic>
        <p:nvPicPr>
          <p:cNvPr id="31" name="Grafika 30">
            <a:extLst>
              <a:ext uri="{FF2B5EF4-FFF2-40B4-BE49-F238E27FC236}">
                <a16:creationId xmlns:a16="http://schemas.microsoft.com/office/drawing/2014/main" id="{024224F5-F212-0D02-4D55-9521E504A7D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053262" y="5066450"/>
            <a:ext cx="4718209" cy="1476376"/>
          </a:xfrm>
          <a:prstGeom prst="rect">
            <a:avLst/>
          </a:prstGeom>
        </p:spPr>
      </p:pic>
      <p:pic>
        <p:nvPicPr>
          <p:cNvPr id="35" name="Grafika 34">
            <a:extLst>
              <a:ext uri="{FF2B5EF4-FFF2-40B4-BE49-F238E27FC236}">
                <a16:creationId xmlns:a16="http://schemas.microsoft.com/office/drawing/2014/main" id="{30B96E91-5FCD-0B07-0274-5E2B0E99C5A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1982082" y="1174381"/>
            <a:ext cx="4433580" cy="450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2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wal 4">
            <a:extLst>
              <a:ext uri="{FF2B5EF4-FFF2-40B4-BE49-F238E27FC236}">
                <a16:creationId xmlns:a16="http://schemas.microsoft.com/office/drawing/2014/main" id="{295F7D7E-3F84-E9B6-8D3E-6BE9D9A44F89}"/>
              </a:ext>
            </a:extLst>
          </p:cNvPr>
          <p:cNvSpPr/>
          <p:nvPr/>
        </p:nvSpPr>
        <p:spPr>
          <a:xfrm>
            <a:off x="7618114" y="5869303"/>
            <a:ext cx="5224056" cy="4455886"/>
          </a:xfrm>
          <a:prstGeom prst="ellipse">
            <a:avLst/>
          </a:prstGeom>
          <a:solidFill>
            <a:srgbClr val="FCEA0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908783A7-AE0F-8C81-5C49-8B0F45AC0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24500" cy="6858000"/>
          </a:xfrm>
          <a:prstGeom prst="rect">
            <a:avLst/>
          </a:prstGeom>
        </p:spPr>
      </p:pic>
      <p:pic>
        <p:nvPicPr>
          <p:cNvPr id="4" name="Grafika 3">
            <a:extLst>
              <a:ext uri="{FF2B5EF4-FFF2-40B4-BE49-F238E27FC236}">
                <a16:creationId xmlns:a16="http://schemas.microsoft.com/office/drawing/2014/main" id="{49D391EB-1EA3-EC57-D2AE-E758174EFE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1141" y="1142348"/>
            <a:ext cx="3198002" cy="4924623"/>
          </a:xfrm>
          <a:prstGeom prst="rect">
            <a:avLst/>
          </a:prstGeom>
        </p:spPr>
      </p:pic>
      <p:pic>
        <p:nvPicPr>
          <p:cNvPr id="7" name="Grafika 6">
            <a:extLst>
              <a:ext uri="{FF2B5EF4-FFF2-40B4-BE49-F238E27FC236}">
                <a16:creationId xmlns:a16="http://schemas.microsoft.com/office/drawing/2014/main" id="{8AC86944-E3F6-A46A-B541-667339639E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6537527" y="2881121"/>
            <a:ext cx="2897412" cy="2322931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C8646866-74E9-374D-2377-810EE4900C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885909">
            <a:off x="6646904" y="3413962"/>
            <a:ext cx="2678656" cy="1811282"/>
          </a:xfrm>
          <a:prstGeom prst="rect">
            <a:avLst/>
          </a:prstGeom>
        </p:spPr>
      </p:pic>
      <p:pic>
        <p:nvPicPr>
          <p:cNvPr id="13" name="Grafika 12">
            <a:extLst>
              <a:ext uri="{FF2B5EF4-FFF2-40B4-BE49-F238E27FC236}">
                <a16:creationId xmlns:a16="http://schemas.microsoft.com/office/drawing/2014/main" id="{B008DA25-1039-65BE-F028-9113CB04F6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31141" y="37784"/>
            <a:ext cx="3507349" cy="1104564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388A9AC1-252A-2A76-581E-D2E3176A47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7701" y="700648"/>
            <a:ext cx="5428299" cy="5244898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id="{038D184B-901A-5657-7455-DEFF73659B5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571449" y="-297707"/>
            <a:ext cx="1158969" cy="67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87074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a 9">
            <a:extLst>
              <a:ext uri="{FF2B5EF4-FFF2-40B4-BE49-F238E27FC236}">
                <a16:creationId xmlns:a16="http://schemas.microsoft.com/office/drawing/2014/main" id="{33B98991-C789-9D78-E067-609CEF5FA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Grafika 22">
            <a:extLst>
              <a:ext uri="{FF2B5EF4-FFF2-40B4-BE49-F238E27FC236}">
                <a16:creationId xmlns:a16="http://schemas.microsoft.com/office/drawing/2014/main" id="{89153324-91C5-3E74-613B-37AD423EE0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72" y="0"/>
            <a:ext cx="3848716" cy="6858000"/>
          </a:xfrm>
          <a:prstGeom prst="rect">
            <a:avLst/>
          </a:prstGeom>
        </p:spPr>
      </p:pic>
      <p:pic>
        <p:nvPicPr>
          <p:cNvPr id="29" name="Grafika 28">
            <a:extLst>
              <a:ext uri="{FF2B5EF4-FFF2-40B4-BE49-F238E27FC236}">
                <a16:creationId xmlns:a16="http://schemas.microsoft.com/office/drawing/2014/main" id="{6C09CC2E-663D-F5AC-A293-DE9A3B512A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81987" y="4755807"/>
            <a:ext cx="2686048" cy="529718"/>
          </a:xfrm>
          <a:prstGeom prst="rect">
            <a:avLst/>
          </a:prstGeom>
        </p:spPr>
      </p:pic>
      <p:pic>
        <p:nvPicPr>
          <p:cNvPr id="31" name="Grafika 30">
            <a:extLst>
              <a:ext uri="{FF2B5EF4-FFF2-40B4-BE49-F238E27FC236}">
                <a16:creationId xmlns:a16="http://schemas.microsoft.com/office/drawing/2014/main" id="{024224F5-F212-0D02-4D55-9521E504A7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53262" y="5066450"/>
            <a:ext cx="4718209" cy="1476376"/>
          </a:xfrm>
          <a:prstGeom prst="rect">
            <a:avLst/>
          </a:prstGeom>
        </p:spPr>
      </p:pic>
      <p:pic>
        <p:nvPicPr>
          <p:cNvPr id="35" name="Grafika 34">
            <a:extLst>
              <a:ext uri="{FF2B5EF4-FFF2-40B4-BE49-F238E27FC236}">
                <a16:creationId xmlns:a16="http://schemas.microsoft.com/office/drawing/2014/main" id="{30B96E91-5FCD-0B07-0274-5E2B0E99C5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982082" y="1174381"/>
            <a:ext cx="4433580" cy="4509238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973A5206-8C82-752C-C5D8-79DFB0E42D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229" y="409412"/>
            <a:ext cx="2921734" cy="2859503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627BE85-B4F9-F115-5081-9DF5D4A94D0D}"/>
              </a:ext>
            </a:extLst>
          </p:cNvPr>
          <p:cNvSpPr txBox="1"/>
          <p:nvPr/>
        </p:nvSpPr>
        <p:spPr>
          <a:xfrm>
            <a:off x="4224808" y="3424237"/>
            <a:ext cx="73045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rgbClr val="FCEA0D"/>
                </a:solidFill>
                <a:latin typeface="Impact" panose="020B0806030902050204" pitchFamily="34" charset="0"/>
              </a:rPr>
              <a:t>WEŹ UDZIAŁ W ANKIECIE DOTYCZĄCEJ</a:t>
            </a:r>
          </a:p>
          <a:p>
            <a:pPr algn="ctr"/>
            <a:r>
              <a:rPr lang="pl-PL" sz="2800" dirty="0">
                <a:solidFill>
                  <a:srgbClr val="FCEA0D"/>
                </a:solidFill>
                <a:latin typeface="Impact" panose="020B0806030902050204" pitchFamily="34" charset="0"/>
              </a:rPr>
              <a:t>WYBORÓW DO PARLAMENTU EUROPEJSKIEGO</a:t>
            </a:r>
          </a:p>
        </p:txBody>
      </p:sp>
    </p:spTree>
    <p:extLst>
      <p:ext uri="{BB962C8B-B14F-4D97-AF65-F5344CB8AC3E}">
        <p14:creationId xmlns:p14="http://schemas.microsoft.com/office/powerpoint/2010/main" val="210278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a 9">
            <a:extLst>
              <a:ext uri="{FF2B5EF4-FFF2-40B4-BE49-F238E27FC236}">
                <a16:creationId xmlns:a16="http://schemas.microsoft.com/office/drawing/2014/main" id="{33B98991-C789-9D78-E067-609CEF5FA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Grafika 22">
            <a:extLst>
              <a:ext uri="{FF2B5EF4-FFF2-40B4-BE49-F238E27FC236}">
                <a16:creationId xmlns:a16="http://schemas.microsoft.com/office/drawing/2014/main" id="{89153324-91C5-3E74-613B-37AD423EE0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72" y="0"/>
            <a:ext cx="3848716" cy="6858000"/>
          </a:xfrm>
          <a:prstGeom prst="rect">
            <a:avLst/>
          </a:prstGeom>
        </p:spPr>
      </p:pic>
      <p:pic>
        <p:nvPicPr>
          <p:cNvPr id="29" name="Grafika 28">
            <a:extLst>
              <a:ext uri="{FF2B5EF4-FFF2-40B4-BE49-F238E27FC236}">
                <a16:creationId xmlns:a16="http://schemas.microsoft.com/office/drawing/2014/main" id="{6C09CC2E-663D-F5AC-A293-DE9A3B512A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-774927" y="3041932"/>
            <a:ext cx="3925422" cy="774136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B232FA5A-FB30-95D5-E986-193B3EA237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14663" y="1000125"/>
            <a:ext cx="7105650" cy="2428875"/>
          </a:xfrm>
          <a:prstGeom prst="rect">
            <a:avLst/>
          </a:prstGeom>
        </p:spPr>
      </p:pic>
      <p:pic>
        <p:nvPicPr>
          <p:cNvPr id="7" name="Grafika 6">
            <a:extLst>
              <a:ext uri="{FF2B5EF4-FFF2-40B4-BE49-F238E27FC236}">
                <a16:creationId xmlns:a16="http://schemas.microsoft.com/office/drawing/2014/main" id="{9D55BB64-71F7-E053-520E-D592398A11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77440" y="4004808"/>
            <a:ext cx="5922039" cy="1853067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9D048A9E-D355-FB23-0AA7-5DA8CE0B3D96}"/>
              </a:ext>
            </a:extLst>
          </p:cNvPr>
          <p:cNvSpPr txBox="1"/>
          <p:nvPr/>
        </p:nvSpPr>
        <p:spPr>
          <a:xfrm>
            <a:off x="5771705" y="3319647"/>
            <a:ext cx="40825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>
                <a:solidFill>
                  <a:srgbClr val="FCEA0D"/>
                </a:solidFill>
                <a:latin typeface="Impact" panose="020B0806030902050204" pitchFamily="34" charset="0"/>
              </a:rPr>
              <a:t>SAM/A SPRAWDŹ!</a:t>
            </a:r>
          </a:p>
        </p:txBody>
      </p:sp>
    </p:spTree>
    <p:extLst>
      <p:ext uri="{BB962C8B-B14F-4D97-AF65-F5344CB8AC3E}">
        <p14:creationId xmlns:p14="http://schemas.microsoft.com/office/powerpoint/2010/main" val="121607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a 9">
            <a:extLst>
              <a:ext uri="{FF2B5EF4-FFF2-40B4-BE49-F238E27FC236}">
                <a16:creationId xmlns:a16="http://schemas.microsoft.com/office/drawing/2014/main" id="{33B98991-C789-9D78-E067-609CEF5FA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9875566-1D4A-376B-7CEA-DF0012B185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50095" r="7850" b="14219"/>
          <a:stretch/>
        </p:blipFill>
        <p:spPr>
          <a:xfrm>
            <a:off x="3848716" y="742840"/>
            <a:ext cx="8280827" cy="5126227"/>
          </a:xfrm>
          <a:prstGeom prst="rect">
            <a:avLst/>
          </a:prstGeom>
        </p:spPr>
      </p:pic>
      <p:pic>
        <p:nvPicPr>
          <p:cNvPr id="23" name="Grafika 22">
            <a:extLst>
              <a:ext uri="{FF2B5EF4-FFF2-40B4-BE49-F238E27FC236}">
                <a16:creationId xmlns:a16="http://schemas.microsoft.com/office/drawing/2014/main" id="{89153324-91C5-3E74-613B-37AD423EE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335076" y="0"/>
            <a:ext cx="3848716" cy="6858000"/>
          </a:xfrm>
          <a:prstGeom prst="rect">
            <a:avLst/>
          </a:prstGeom>
        </p:spPr>
      </p:pic>
      <p:pic>
        <p:nvPicPr>
          <p:cNvPr id="29" name="Grafika 28">
            <a:extLst>
              <a:ext uri="{FF2B5EF4-FFF2-40B4-BE49-F238E27FC236}">
                <a16:creationId xmlns:a16="http://schemas.microsoft.com/office/drawing/2014/main" id="{6C09CC2E-663D-F5AC-A293-DE9A3B512A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-774927" y="3041932"/>
            <a:ext cx="3925422" cy="774136"/>
          </a:xfrm>
          <a:prstGeom prst="rect">
            <a:avLst/>
          </a:prstGeom>
        </p:spPr>
      </p:pic>
      <p:sp>
        <p:nvSpPr>
          <p:cNvPr id="15" name="Dowolny kształt: kształt 14">
            <a:extLst>
              <a:ext uri="{FF2B5EF4-FFF2-40B4-BE49-F238E27FC236}">
                <a16:creationId xmlns:a16="http://schemas.microsoft.com/office/drawing/2014/main" id="{21303723-5539-E851-B829-CC030D3FD031}"/>
              </a:ext>
            </a:extLst>
          </p:cNvPr>
          <p:cNvSpPr/>
          <p:nvPr/>
        </p:nvSpPr>
        <p:spPr>
          <a:xfrm>
            <a:off x="1591205" y="4391045"/>
            <a:ext cx="11835749" cy="3151137"/>
          </a:xfrm>
          <a:custGeom>
            <a:avLst/>
            <a:gdLst>
              <a:gd name="connsiteX0" fmla="*/ 10885405 w 11801046"/>
              <a:gd name="connsiteY0" fmla="*/ 195469 h 3151137"/>
              <a:gd name="connsiteX1" fmla="*/ 9622662 w 11801046"/>
              <a:gd name="connsiteY1" fmla="*/ 93869 h 3151137"/>
              <a:gd name="connsiteX2" fmla="*/ 8040605 w 11801046"/>
              <a:gd name="connsiteY2" fmla="*/ 1371126 h 3151137"/>
              <a:gd name="connsiteX3" fmla="*/ 4557177 w 11801046"/>
              <a:gd name="connsiteY3" fmla="*/ 1167926 h 3151137"/>
              <a:gd name="connsiteX4" fmla="*/ 3555691 w 11801046"/>
              <a:gd name="connsiteY4" fmla="*/ 601869 h 3151137"/>
              <a:gd name="connsiteX5" fmla="*/ 3192834 w 11801046"/>
              <a:gd name="connsiteY5" fmla="*/ 558326 h 3151137"/>
              <a:gd name="connsiteX6" fmla="*/ 2234891 w 11801046"/>
              <a:gd name="connsiteY6" fmla="*/ 1037298 h 3151137"/>
              <a:gd name="connsiteX7" fmla="*/ 14205 w 11801046"/>
              <a:gd name="connsiteY7" fmla="*/ 2837069 h 3151137"/>
              <a:gd name="connsiteX8" fmla="*/ 3410548 w 11801046"/>
              <a:gd name="connsiteY8" fmla="*/ 2953184 h 3151137"/>
              <a:gd name="connsiteX9" fmla="*/ 8476034 w 11801046"/>
              <a:gd name="connsiteY9" fmla="*/ 3141869 h 3151137"/>
              <a:gd name="connsiteX10" fmla="*/ 11335348 w 11801046"/>
              <a:gd name="connsiteY10" fmla="*/ 2633869 h 3151137"/>
              <a:gd name="connsiteX11" fmla="*/ 11785291 w 11801046"/>
              <a:gd name="connsiteY11" fmla="*/ 1675926 h 3151137"/>
              <a:gd name="connsiteX12" fmla="*/ 11219234 w 11801046"/>
              <a:gd name="connsiteY12" fmla="*/ 630898 h 3151137"/>
              <a:gd name="connsiteX13" fmla="*/ 10595120 w 11801046"/>
              <a:gd name="connsiteY13" fmla="*/ 180955 h 3151137"/>
              <a:gd name="connsiteX0" fmla="*/ 10885405 w 11801046"/>
              <a:gd name="connsiteY0" fmla="*/ 195469 h 3151137"/>
              <a:gd name="connsiteX1" fmla="*/ 9622662 w 11801046"/>
              <a:gd name="connsiteY1" fmla="*/ 93869 h 3151137"/>
              <a:gd name="connsiteX2" fmla="*/ 8040605 w 11801046"/>
              <a:gd name="connsiteY2" fmla="*/ 1371126 h 3151137"/>
              <a:gd name="connsiteX3" fmla="*/ 4557177 w 11801046"/>
              <a:gd name="connsiteY3" fmla="*/ 1167926 h 3151137"/>
              <a:gd name="connsiteX4" fmla="*/ 3555691 w 11801046"/>
              <a:gd name="connsiteY4" fmla="*/ 601869 h 3151137"/>
              <a:gd name="connsiteX5" fmla="*/ 3192834 w 11801046"/>
              <a:gd name="connsiteY5" fmla="*/ 558326 h 3151137"/>
              <a:gd name="connsiteX6" fmla="*/ 2234891 w 11801046"/>
              <a:gd name="connsiteY6" fmla="*/ 1037298 h 3151137"/>
              <a:gd name="connsiteX7" fmla="*/ 14205 w 11801046"/>
              <a:gd name="connsiteY7" fmla="*/ 2837069 h 3151137"/>
              <a:gd name="connsiteX8" fmla="*/ 3410548 w 11801046"/>
              <a:gd name="connsiteY8" fmla="*/ 2953184 h 3151137"/>
              <a:gd name="connsiteX9" fmla="*/ 8476034 w 11801046"/>
              <a:gd name="connsiteY9" fmla="*/ 3141869 h 3151137"/>
              <a:gd name="connsiteX10" fmla="*/ 11335348 w 11801046"/>
              <a:gd name="connsiteY10" fmla="*/ 2633869 h 3151137"/>
              <a:gd name="connsiteX11" fmla="*/ 11785291 w 11801046"/>
              <a:gd name="connsiteY11" fmla="*/ 1675926 h 3151137"/>
              <a:gd name="connsiteX12" fmla="*/ 11219234 w 11801046"/>
              <a:gd name="connsiteY12" fmla="*/ 630898 h 3151137"/>
              <a:gd name="connsiteX13" fmla="*/ 10595120 w 11801046"/>
              <a:gd name="connsiteY13" fmla="*/ 180955 h 3151137"/>
              <a:gd name="connsiteX0" fmla="*/ 10885832 w 11801473"/>
              <a:gd name="connsiteY0" fmla="*/ 195469 h 3151137"/>
              <a:gd name="connsiteX1" fmla="*/ 9623089 w 11801473"/>
              <a:gd name="connsiteY1" fmla="*/ 93869 h 3151137"/>
              <a:gd name="connsiteX2" fmla="*/ 8041032 w 11801473"/>
              <a:gd name="connsiteY2" fmla="*/ 1371126 h 3151137"/>
              <a:gd name="connsiteX3" fmla="*/ 4557604 w 11801473"/>
              <a:gd name="connsiteY3" fmla="*/ 1167926 h 3151137"/>
              <a:gd name="connsiteX4" fmla="*/ 3556118 w 11801473"/>
              <a:gd name="connsiteY4" fmla="*/ 601869 h 3151137"/>
              <a:gd name="connsiteX5" fmla="*/ 2235318 w 11801473"/>
              <a:gd name="connsiteY5" fmla="*/ 1037298 h 3151137"/>
              <a:gd name="connsiteX6" fmla="*/ 14632 w 11801473"/>
              <a:gd name="connsiteY6" fmla="*/ 2837069 h 3151137"/>
              <a:gd name="connsiteX7" fmla="*/ 3410975 w 11801473"/>
              <a:gd name="connsiteY7" fmla="*/ 2953184 h 3151137"/>
              <a:gd name="connsiteX8" fmla="*/ 8476461 w 11801473"/>
              <a:gd name="connsiteY8" fmla="*/ 3141869 h 3151137"/>
              <a:gd name="connsiteX9" fmla="*/ 11335775 w 11801473"/>
              <a:gd name="connsiteY9" fmla="*/ 2633869 h 3151137"/>
              <a:gd name="connsiteX10" fmla="*/ 11785718 w 11801473"/>
              <a:gd name="connsiteY10" fmla="*/ 1675926 h 3151137"/>
              <a:gd name="connsiteX11" fmla="*/ 11219661 w 11801473"/>
              <a:gd name="connsiteY11" fmla="*/ 630898 h 3151137"/>
              <a:gd name="connsiteX12" fmla="*/ 10595547 w 11801473"/>
              <a:gd name="connsiteY12" fmla="*/ 180955 h 3151137"/>
              <a:gd name="connsiteX0" fmla="*/ 10885719 w 11801360"/>
              <a:gd name="connsiteY0" fmla="*/ 195469 h 3151137"/>
              <a:gd name="connsiteX1" fmla="*/ 9622976 w 11801360"/>
              <a:gd name="connsiteY1" fmla="*/ 93869 h 3151137"/>
              <a:gd name="connsiteX2" fmla="*/ 8040919 w 11801360"/>
              <a:gd name="connsiteY2" fmla="*/ 1371126 h 3151137"/>
              <a:gd name="connsiteX3" fmla="*/ 4557491 w 11801360"/>
              <a:gd name="connsiteY3" fmla="*/ 1167926 h 3151137"/>
              <a:gd name="connsiteX4" fmla="*/ 3460755 w 11801360"/>
              <a:gd name="connsiteY4" fmla="*/ 589169 h 3151137"/>
              <a:gd name="connsiteX5" fmla="*/ 2235205 w 11801360"/>
              <a:gd name="connsiteY5" fmla="*/ 1037298 h 3151137"/>
              <a:gd name="connsiteX6" fmla="*/ 14519 w 11801360"/>
              <a:gd name="connsiteY6" fmla="*/ 2837069 h 3151137"/>
              <a:gd name="connsiteX7" fmla="*/ 3410862 w 11801360"/>
              <a:gd name="connsiteY7" fmla="*/ 2953184 h 3151137"/>
              <a:gd name="connsiteX8" fmla="*/ 8476348 w 11801360"/>
              <a:gd name="connsiteY8" fmla="*/ 3141869 h 3151137"/>
              <a:gd name="connsiteX9" fmla="*/ 11335662 w 11801360"/>
              <a:gd name="connsiteY9" fmla="*/ 2633869 h 3151137"/>
              <a:gd name="connsiteX10" fmla="*/ 11785605 w 11801360"/>
              <a:gd name="connsiteY10" fmla="*/ 1675926 h 3151137"/>
              <a:gd name="connsiteX11" fmla="*/ 11219548 w 11801360"/>
              <a:gd name="connsiteY11" fmla="*/ 630898 h 3151137"/>
              <a:gd name="connsiteX12" fmla="*/ 10595434 w 11801360"/>
              <a:gd name="connsiteY12" fmla="*/ 180955 h 3151137"/>
              <a:gd name="connsiteX0" fmla="*/ 10885719 w 11801360"/>
              <a:gd name="connsiteY0" fmla="*/ 195469 h 3151137"/>
              <a:gd name="connsiteX1" fmla="*/ 9622976 w 11801360"/>
              <a:gd name="connsiteY1" fmla="*/ 93869 h 3151137"/>
              <a:gd name="connsiteX2" fmla="*/ 8040919 w 11801360"/>
              <a:gd name="connsiteY2" fmla="*/ 1371126 h 3151137"/>
              <a:gd name="connsiteX3" fmla="*/ 6246591 w 11801360"/>
              <a:gd name="connsiteY3" fmla="*/ 1383826 h 3151137"/>
              <a:gd name="connsiteX4" fmla="*/ 3460755 w 11801360"/>
              <a:gd name="connsiteY4" fmla="*/ 589169 h 3151137"/>
              <a:gd name="connsiteX5" fmla="*/ 2235205 w 11801360"/>
              <a:gd name="connsiteY5" fmla="*/ 1037298 h 3151137"/>
              <a:gd name="connsiteX6" fmla="*/ 14519 w 11801360"/>
              <a:gd name="connsiteY6" fmla="*/ 2837069 h 3151137"/>
              <a:gd name="connsiteX7" fmla="*/ 3410862 w 11801360"/>
              <a:gd name="connsiteY7" fmla="*/ 2953184 h 3151137"/>
              <a:gd name="connsiteX8" fmla="*/ 8476348 w 11801360"/>
              <a:gd name="connsiteY8" fmla="*/ 3141869 h 3151137"/>
              <a:gd name="connsiteX9" fmla="*/ 11335662 w 11801360"/>
              <a:gd name="connsiteY9" fmla="*/ 2633869 h 3151137"/>
              <a:gd name="connsiteX10" fmla="*/ 11785605 w 11801360"/>
              <a:gd name="connsiteY10" fmla="*/ 1675926 h 3151137"/>
              <a:gd name="connsiteX11" fmla="*/ 11219548 w 11801360"/>
              <a:gd name="connsiteY11" fmla="*/ 630898 h 3151137"/>
              <a:gd name="connsiteX12" fmla="*/ 10595434 w 11801360"/>
              <a:gd name="connsiteY12" fmla="*/ 180955 h 3151137"/>
              <a:gd name="connsiteX0" fmla="*/ 10885719 w 11801360"/>
              <a:gd name="connsiteY0" fmla="*/ 195469 h 3151137"/>
              <a:gd name="connsiteX1" fmla="*/ 9622976 w 11801360"/>
              <a:gd name="connsiteY1" fmla="*/ 93869 h 3151137"/>
              <a:gd name="connsiteX2" fmla="*/ 8040919 w 11801360"/>
              <a:gd name="connsiteY2" fmla="*/ 1371126 h 3151137"/>
              <a:gd name="connsiteX3" fmla="*/ 6246591 w 11801360"/>
              <a:gd name="connsiteY3" fmla="*/ 1383826 h 3151137"/>
              <a:gd name="connsiteX4" fmla="*/ 3460755 w 11801360"/>
              <a:gd name="connsiteY4" fmla="*/ 589169 h 3151137"/>
              <a:gd name="connsiteX5" fmla="*/ 2235205 w 11801360"/>
              <a:gd name="connsiteY5" fmla="*/ 1037298 h 3151137"/>
              <a:gd name="connsiteX6" fmla="*/ 14519 w 11801360"/>
              <a:gd name="connsiteY6" fmla="*/ 2837069 h 3151137"/>
              <a:gd name="connsiteX7" fmla="*/ 3410862 w 11801360"/>
              <a:gd name="connsiteY7" fmla="*/ 2953184 h 3151137"/>
              <a:gd name="connsiteX8" fmla="*/ 8476348 w 11801360"/>
              <a:gd name="connsiteY8" fmla="*/ 3141869 h 3151137"/>
              <a:gd name="connsiteX9" fmla="*/ 11335662 w 11801360"/>
              <a:gd name="connsiteY9" fmla="*/ 2633869 h 3151137"/>
              <a:gd name="connsiteX10" fmla="*/ 11785605 w 11801360"/>
              <a:gd name="connsiteY10" fmla="*/ 1675926 h 3151137"/>
              <a:gd name="connsiteX11" fmla="*/ 11219548 w 11801360"/>
              <a:gd name="connsiteY11" fmla="*/ 630898 h 3151137"/>
              <a:gd name="connsiteX12" fmla="*/ 10595434 w 11801360"/>
              <a:gd name="connsiteY12" fmla="*/ 180955 h 3151137"/>
              <a:gd name="connsiteX0" fmla="*/ 10885719 w 11801360"/>
              <a:gd name="connsiteY0" fmla="*/ 195469 h 3151137"/>
              <a:gd name="connsiteX1" fmla="*/ 9622976 w 11801360"/>
              <a:gd name="connsiteY1" fmla="*/ 93869 h 3151137"/>
              <a:gd name="connsiteX2" fmla="*/ 8040919 w 11801360"/>
              <a:gd name="connsiteY2" fmla="*/ 1371126 h 3151137"/>
              <a:gd name="connsiteX3" fmla="*/ 6246591 w 11801360"/>
              <a:gd name="connsiteY3" fmla="*/ 1383826 h 3151137"/>
              <a:gd name="connsiteX4" fmla="*/ 3460755 w 11801360"/>
              <a:gd name="connsiteY4" fmla="*/ 589169 h 3151137"/>
              <a:gd name="connsiteX5" fmla="*/ 2235205 w 11801360"/>
              <a:gd name="connsiteY5" fmla="*/ 1037298 h 3151137"/>
              <a:gd name="connsiteX6" fmla="*/ 14519 w 11801360"/>
              <a:gd name="connsiteY6" fmla="*/ 2837069 h 3151137"/>
              <a:gd name="connsiteX7" fmla="*/ 3410862 w 11801360"/>
              <a:gd name="connsiteY7" fmla="*/ 2953184 h 3151137"/>
              <a:gd name="connsiteX8" fmla="*/ 8476348 w 11801360"/>
              <a:gd name="connsiteY8" fmla="*/ 3141869 h 3151137"/>
              <a:gd name="connsiteX9" fmla="*/ 11335662 w 11801360"/>
              <a:gd name="connsiteY9" fmla="*/ 2633869 h 3151137"/>
              <a:gd name="connsiteX10" fmla="*/ 11785605 w 11801360"/>
              <a:gd name="connsiteY10" fmla="*/ 1675926 h 3151137"/>
              <a:gd name="connsiteX11" fmla="*/ 11219548 w 11801360"/>
              <a:gd name="connsiteY11" fmla="*/ 630898 h 3151137"/>
              <a:gd name="connsiteX12" fmla="*/ 10595434 w 11801360"/>
              <a:gd name="connsiteY12" fmla="*/ 180955 h 3151137"/>
              <a:gd name="connsiteX0" fmla="*/ 10885719 w 11801360"/>
              <a:gd name="connsiteY0" fmla="*/ 195469 h 3151137"/>
              <a:gd name="connsiteX1" fmla="*/ 9622976 w 11801360"/>
              <a:gd name="connsiteY1" fmla="*/ 93869 h 3151137"/>
              <a:gd name="connsiteX2" fmla="*/ 8040919 w 11801360"/>
              <a:gd name="connsiteY2" fmla="*/ 1371126 h 3151137"/>
              <a:gd name="connsiteX3" fmla="*/ 5763991 w 11801360"/>
              <a:gd name="connsiteY3" fmla="*/ 1510826 h 3151137"/>
              <a:gd name="connsiteX4" fmla="*/ 3460755 w 11801360"/>
              <a:gd name="connsiteY4" fmla="*/ 589169 h 3151137"/>
              <a:gd name="connsiteX5" fmla="*/ 2235205 w 11801360"/>
              <a:gd name="connsiteY5" fmla="*/ 1037298 h 3151137"/>
              <a:gd name="connsiteX6" fmla="*/ 14519 w 11801360"/>
              <a:gd name="connsiteY6" fmla="*/ 2837069 h 3151137"/>
              <a:gd name="connsiteX7" fmla="*/ 3410862 w 11801360"/>
              <a:gd name="connsiteY7" fmla="*/ 2953184 h 3151137"/>
              <a:gd name="connsiteX8" fmla="*/ 8476348 w 11801360"/>
              <a:gd name="connsiteY8" fmla="*/ 3141869 h 3151137"/>
              <a:gd name="connsiteX9" fmla="*/ 11335662 w 11801360"/>
              <a:gd name="connsiteY9" fmla="*/ 2633869 h 3151137"/>
              <a:gd name="connsiteX10" fmla="*/ 11785605 w 11801360"/>
              <a:gd name="connsiteY10" fmla="*/ 1675926 h 3151137"/>
              <a:gd name="connsiteX11" fmla="*/ 11219548 w 11801360"/>
              <a:gd name="connsiteY11" fmla="*/ 630898 h 3151137"/>
              <a:gd name="connsiteX12" fmla="*/ 10595434 w 11801360"/>
              <a:gd name="connsiteY12" fmla="*/ 180955 h 3151137"/>
              <a:gd name="connsiteX0" fmla="*/ 10885719 w 11801360"/>
              <a:gd name="connsiteY0" fmla="*/ 195469 h 3151137"/>
              <a:gd name="connsiteX1" fmla="*/ 9622976 w 11801360"/>
              <a:gd name="connsiteY1" fmla="*/ 93869 h 3151137"/>
              <a:gd name="connsiteX2" fmla="*/ 8040919 w 11801360"/>
              <a:gd name="connsiteY2" fmla="*/ 1371126 h 3151137"/>
              <a:gd name="connsiteX3" fmla="*/ 5763991 w 11801360"/>
              <a:gd name="connsiteY3" fmla="*/ 1510826 h 3151137"/>
              <a:gd name="connsiteX4" fmla="*/ 3460755 w 11801360"/>
              <a:gd name="connsiteY4" fmla="*/ 589169 h 3151137"/>
              <a:gd name="connsiteX5" fmla="*/ 2235205 w 11801360"/>
              <a:gd name="connsiteY5" fmla="*/ 1037298 h 3151137"/>
              <a:gd name="connsiteX6" fmla="*/ 14519 w 11801360"/>
              <a:gd name="connsiteY6" fmla="*/ 2837069 h 3151137"/>
              <a:gd name="connsiteX7" fmla="*/ 3410862 w 11801360"/>
              <a:gd name="connsiteY7" fmla="*/ 2953184 h 3151137"/>
              <a:gd name="connsiteX8" fmla="*/ 8476348 w 11801360"/>
              <a:gd name="connsiteY8" fmla="*/ 3141869 h 3151137"/>
              <a:gd name="connsiteX9" fmla="*/ 11335662 w 11801360"/>
              <a:gd name="connsiteY9" fmla="*/ 2633869 h 3151137"/>
              <a:gd name="connsiteX10" fmla="*/ 11785605 w 11801360"/>
              <a:gd name="connsiteY10" fmla="*/ 1675926 h 3151137"/>
              <a:gd name="connsiteX11" fmla="*/ 11219548 w 11801360"/>
              <a:gd name="connsiteY11" fmla="*/ 630898 h 3151137"/>
              <a:gd name="connsiteX12" fmla="*/ 10595434 w 11801360"/>
              <a:gd name="connsiteY12" fmla="*/ 180955 h 3151137"/>
              <a:gd name="connsiteX0" fmla="*/ 10885719 w 11801360"/>
              <a:gd name="connsiteY0" fmla="*/ 195469 h 3151137"/>
              <a:gd name="connsiteX1" fmla="*/ 9622976 w 11801360"/>
              <a:gd name="connsiteY1" fmla="*/ 93869 h 3151137"/>
              <a:gd name="connsiteX2" fmla="*/ 8040919 w 11801360"/>
              <a:gd name="connsiteY2" fmla="*/ 1371126 h 3151137"/>
              <a:gd name="connsiteX3" fmla="*/ 5579841 w 11801360"/>
              <a:gd name="connsiteY3" fmla="*/ 1428276 h 3151137"/>
              <a:gd name="connsiteX4" fmla="*/ 3460755 w 11801360"/>
              <a:gd name="connsiteY4" fmla="*/ 589169 h 3151137"/>
              <a:gd name="connsiteX5" fmla="*/ 2235205 w 11801360"/>
              <a:gd name="connsiteY5" fmla="*/ 1037298 h 3151137"/>
              <a:gd name="connsiteX6" fmla="*/ 14519 w 11801360"/>
              <a:gd name="connsiteY6" fmla="*/ 2837069 h 3151137"/>
              <a:gd name="connsiteX7" fmla="*/ 3410862 w 11801360"/>
              <a:gd name="connsiteY7" fmla="*/ 2953184 h 3151137"/>
              <a:gd name="connsiteX8" fmla="*/ 8476348 w 11801360"/>
              <a:gd name="connsiteY8" fmla="*/ 3141869 h 3151137"/>
              <a:gd name="connsiteX9" fmla="*/ 11335662 w 11801360"/>
              <a:gd name="connsiteY9" fmla="*/ 2633869 h 3151137"/>
              <a:gd name="connsiteX10" fmla="*/ 11785605 w 11801360"/>
              <a:gd name="connsiteY10" fmla="*/ 1675926 h 3151137"/>
              <a:gd name="connsiteX11" fmla="*/ 11219548 w 11801360"/>
              <a:gd name="connsiteY11" fmla="*/ 630898 h 3151137"/>
              <a:gd name="connsiteX12" fmla="*/ 10595434 w 11801360"/>
              <a:gd name="connsiteY12" fmla="*/ 180955 h 3151137"/>
              <a:gd name="connsiteX0" fmla="*/ 10885719 w 11801360"/>
              <a:gd name="connsiteY0" fmla="*/ 195469 h 3151137"/>
              <a:gd name="connsiteX1" fmla="*/ 9622976 w 11801360"/>
              <a:gd name="connsiteY1" fmla="*/ 93869 h 3151137"/>
              <a:gd name="connsiteX2" fmla="*/ 8040919 w 11801360"/>
              <a:gd name="connsiteY2" fmla="*/ 1371126 h 3151137"/>
              <a:gd name="connsiteX3" fmla="*/ 5579841 w 11801360"/>
              <a:gd name="connsiteY3" fmla="*/ 1428276 h 3151137"/>
              <a:gd name="connsiteX4" fmla="*/ 3460755 w 11801360"/>
              <a:gd name="connsiteY4" fmla="*/ 589169 h 3151137"/>
              <a:gd name="connsiteX5" fmla="*/ 2235205 w 11801360"/>
              <a:gd name="connsiteY5" fmla="*/ 1037298 h 3151137"/>
              <a:gd name="connsiteX6" fmla="*/ 14519 w 11801360"/>
              <a:gd name="connsiteY6" fmla="*/ 2837069 h 3151137"/>
              <a:gd name="connsiteX7" fmla="*/ 3410862 w 11801360"/>
              <a:gd name="connsiteY7" fmla="*/ 2953184 h 3151137"/>
              <a:gd name="connsiteX8" fmla="*/ 8476348 w 11801360"/>
              <a:gd name="connsiteY8" fmla="*/ 3141869 h 3151137"/>
              <a:gd name="connsiteX9" fmla="*/ 11335662 w 11801360"/>
              <a:gd name="connsiteY9" fmla="*/ 2633869 h 3151137"/>
              <a:gd name="connsiteX10" fmla="*/ 11785605 w 11801360"/>
              <a:gd name="connsiteY10" fmla="*/ 1675926 h 3151137"/>
              <a:gd name="connsiteX11" fmla="*/ 11219548 w 11801360"/>
              <a:gd name="connsiteY11" fmla="*/ 630898 h 3151137"/>
              <a:gd name="connsiteX12" fmla="*/ 10595434 w 11801360"/>
              <a:gd name="connsiteY12" fmla="*/ 180955 h 3151137"/>
              <a:gd name="connsiteX0" fmla="*/ 10885719 w 11801360"/>
              <a:gd name="connsiteY0" fmla="*/ 195469 h 3151137"/>
              <a:gd name="connsiteX1" fmla="*/ 9622976 w 11801360"/>
              <a:gd name="connsiteY1" fmla="*/ 93869 h 3151137"/>
              <a:gd name="connsiteX2" fmla="*/ 8040919 w 11801360"/>
              <a:gd name="connsiteY2" fmla="*/ 1371126 h 3151137"/>
              <a:gd name="connsiteX3" fmla="*/ 5579841 w 11801360"/>
              <a:gd name="connsiteY3" fmla="*/ 1428276 h 3151137"/>
              <a:gd name="connsiteX4" fmla="*/ 3460755 w 11801360"/>
              <a:gd name="connsiteY4" fmla="*/ 589169 h 3151137"/>
              <a:gd name="connsiteX5" fmla="*/ 2235205 w 11801360"/>
              <a:gd name="connsiteY5" fmla="*/ 1037298 h 3151137"/>
              <a:gd name="connsiteX6" fmla="*/ 14519 w 11801360"/>
              <a:gd name="connsiteY6" fmla="*/ 2837069 h 3151137"/>
              <a:gd name="connsiteX7" fmla="*/ 3410862 w 11801360"/>
              <a:gd name="connsiteY7" fmla="*/ 2953184 h 3151137"/>
              <a:gd name="connsiteX8" fmla="*/ 8476348 w 11801360"/>
              <a:gd name="connsiteY8" fmla="*/ 3141869 h 3151137"/>
              <a:gd name="connsiteX9" fmla="*/ 11335662 w 11801360"/>
              <a:gd name="connsiteY9" fmla="*/ 2633869 h 3151137"/>
              <a:gd name="connsiteX10" fmla="*/ 11785605 w 11801360"/>
              <a:gd name="connsiteY10" fmla="*/ 1675926 h 3151137"/>
              <a:gd name="connsiteX11" fmla="*/ 11219548 w 11801360"/>
              <a:gd name="connsiteY11" fmla="*/ 630898 h 3151137"/>
              <a:gd name="connsiteX12" fmla="*/ 10595434 w 11801360"/>
              <a:gd name="connsiteY12" fmla="*/ 180955 h 3151137"/>
              <a:gd name="connsiteX0" fmla="*/ 10919748 w 11835389"/>
              <a:gd name="connsiteY0" fmla="*/ 195469 h 3151137"/>
              <a:gd name="connsiteX1" fmla="*/ 9657005 w 11835389"/>
              <a:gd name="connsiteY1" fmla="*/ 93869 h 3151137"/>
              <a:gd name="connsiteX2" fmla="*/ 8074948 w 11835389"/>
              <a:gd name="connsiteY2" fmla="*/ 1371126 h 3151137"/>
              <a:gd name="connsiteX3" fmla="*/ 5613870 w 11835389"/>
              <a:gd name="connsiteY3" fmla="*/ 1428276 h 3151137"/>
              <a:gd name="connsiteX4" fmla="*/ 3494784 w 11835389"/>
              <a:gd name="connsiteY4" fmla="*/ 589169 h 3151137"/>
              <a:gd name="connsiteX5" fmla="*/ 1577084 w 11835389"/>
              <a:gd name="connsiteY5" fmla="*/ 1507198 h 3151137"/>
              <a:gd name="connsiteX6" fmla="*/ 48548 w 11835389"/>
              <a:gd name="connsiteY6" fmla="*/ 2837069 h 3151137"/>
              <a:gd name="connsiteX7" fmla="*/ 3444891 w 11835389"/>
              <a:gd name="connsiteY7" fmla="*/ 2953184 h 3151137"/>
              <a:gd name="connsiteX8" fmla="*/ 8510377 w 11835389"/>
              <a:gd name="connsiteY8" fmla="*/ 3141869 h 3151137"/>
              <a:gd name="connsiteX9" fmla="*/ 11369691 w 11835389"/>
              <a:gd name="connsiteY9" fmla="*/ 2633869 h 3151137"/>
              <a:gd name="connsiteX10" fmla="*/ 11819634 w 11835389"/>
              <a:gd name="connsiteY10" fmla="*/ 1675926 h 3151137"/>
              <a:gd name="connsiteX11" fmla="*/ 11253577 w 11835389"/>
              <a:gd name="connsiteY11" fmla="*/ 630898 h 3151137"/>
              <a:gd name="connsiteX12" fmla="*/ 10629463 w 11835389"/>
              <a:gd name="connsiteY12" fmla="*/ 180955 h 3151137"/>
              <a:gd name="connsiteX0" fmla="*/ 10926815 w 11842456"/>
              <a:gd name="connsiteY0" fmla="*/ 195469 h 3151137"/>
              <a:gd name="connsiteX1" fmla="*/ 9664072 w 11842456"/>
              <a:gd name="connsiteY1" fmla="*/ 93869 h 3151137"/>
              <a:gd name="connsiteX2" fmla="*/ 8082015 w 11842456"/>
              <a:gd name="connsiteY2" fmla="*/ 1371126 h 3151137"/>
              <a:gd name="connsiteX3" fmla="*/ 5620937 w 11842456"/>
              <a:gd name="connsiteY3" fmla="*/ 1428276 h 3151137"/>
              <a:gd name="connsiteX4" fmla="*/ 3501851 w 11842456"/>
              <a:gd name="connsiteY4" fmla="*/ 589169 h 3151137"/>
              <a:gd name="connsiteX5" fmla="*/ 1584151 w 11842456"/>
              <a:gd name="connsiteY5" fmla="*/ 1507198 h 3151137"/>
              <a:gd name="connsiteX6" fmla="*/ 55615 w 11842456"/>
              <a:gd name="connsiteY6" fmla="*/ 2837069 h 3151137"/>
              <a:gd name="connsiteX7" fmla="*/ 3451958 w 11842456"/>
              <a:gd name="connsiteY7" fmla="*/ 2953184 h 3151137"/>
              <a:gd name="connsiteX8" fmla="*/ 8517444 w 11842456"/>
              <a:gd name="connsiteY8" fmla="*/ 3141869 h 3151137"/>
              <a:gd name="connsiteX9" fmla="*/ 11376758 w 11842456"/>
              <a:gd name="connsiteY9" fmla="*/ 2633869 h 3151137"/>
              <a:gd name="connsiteX10" fmla="*/ 11826701 w 11842456"/>
              <a:gd name="connsiteY10" fmla="*/ 1675926 h 3151137"/>
              <a:gd name="connsiteX11" fmla="*/ 11260644 w 11842456"/>
              <a:gd name="connsiteY11" fmla="*/ 630898 h 3151137"/>
              <a:gd name="connsiteX12" fmla="*/ 10636530 w 11842456"/>
              <a:gd name="connsiteY12" fmla="*/ 180955 h 3151137"/>
              <a:gd name="connsiteX0" fmla="*/ 10920108 w 11835749"/>
              <a:gd name="connsiteY0" fmla="*/ 195469 h 3151137"/>
              <a:gd name="connsiteX1" fmla="*/ 9657365 w 11835749"/>
              <a:gd name="connsiteY1" fmla="*/ 93869 h 3151137"/>
              <a:gd name="connsiteX2" fmla="*/ 8075308 w 11835749"/>
              <a:gd name="connsiteY2" fmla="*/ 1371126 h 3151137"/>
              <a:gd name="connsiteX3" fmla="*/ 5614230 w 11835749"/>
              <a:gd name="connsiteY3" fmla="*/ 1428276 h 3151137"/>
              <a:gd name="connsiteX4" fmla="*/ 3564994 w 11835749"/>
              <a:gd name="connsiteY4" fmla="*/ 659019 h 3151137"/>
              <a:gd name="connsiteX5" fmla="*/ 1577444 w 11835749"/>
              <a:gd name="connsiteY5" fmla="*/ 1507198 h 3151137"/>
              <a:gd name="connsiteX6" fmla="*/ 48908 w 11835749"/>
              <a:gd name="connsiteY6" fmla="*/ 2837069 h 3151137"/>
              <a:gd name="connsiteX7" fmla="*/ 3445251 w 11835749"/>
              <a:gd name="connsiteY7" fmla="*/ 2953184 h 3151137"/>
              <a:gd name="connsiteX8" fmla="*/ 8510737 w 11835749"/>
              <a:gd name="connsiteY8" fmla="*/ 3141869 h 3151137"/>
              <a:gd name="connsiteX9" fmla="*/ 11370051 w 11835749"/>
              <a:gd name="connsiteY9" fmla="*/ 2633869 h 3151137"/>
              <a:gd name="connsiteX10" fmla="*/ 11819994 w 11835749"/>
              <a:gd name="connsiteY10" fmla="*/ 1675926 h 3151137"/>
              <a:gd name="connsiteX11" fmla="*/ 11253937 w 11835749"/>
              <a:gd name="connsiteY11" fmla="*/ 630898 h 3151137"/>
              <a:gd name="connsiteX12" fmla="*/ 10629823 w 11835749"/>
              <a:gd name="connsiteY12" fmla="*/ 180955 h 31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35749" h="3151137">
                <a:moveTo>
                  <a:pt x="10920108" y="195469"/>
                </a:moveTo>
                <a:cubicBezTo>
                  <a:pt x="10525803" y="46697"/>
                  <a:pt x="10131498" y="-102074"/>
                  <a:pt x="9657365" y="93869"/>
                </a:cubicBezTo>
                <a:cubicBezTo>
                  <a:pt x="9183232" y="289812"/>
                  <a:pt x="8755514" y="1047125"/>
                  <a:pt x="8075308" y="1371126"/>
                </a:cubicBezTo>
                <a:cubicBezTo>
                  <a:pt x="7395102" y="1695127"/>
                  <a:pt x="6365949" y="1546960"/>
                  <a:pt x="5614230" y="1428276"/>
                </a:cubicBezTo>
                <a:cubicBezTo>
                  <a:pt x="4862511" y="1309592"/>
                  <a:pt x="4237792" y="645865"/>
                  <a:pt x="3564994" y="659019"/>
                </a:cubicBezTo>
                <a:cubicBezTo>
                  <a:pt x="2892196" y="672173"/>
                  <a:pt x="2163458" y="1144190"/>
                  <a:pt x="1577444" y="1507198"/>
                </a:cubicBezTo>
                <a:cubicBezTo>
                  <a:pt x="991430" y="1870206"/>
                  <a:pt x="-262393" y="2596071"/>
                  <a:pt x="48908" y="2837069"/>
                </a:cubicBezTo>
                <a:cubicBezTo>
                  <a:pt x="360209" y="3078067"/>
                  <a:pt x="3445251" y="2953184"/>
                  <a:pt x="3445251" y="2953184"/>
                </a:cubicBezTo>
                <a:cubicBezTo>
                  <a:pt x="4855556" y="3003984"/>
                  <a:pt x="7189937" y="3195088"/>
                  <a:pt x="8510737" y="3141869"/>
                </a:cubicBezTo>
                <a:cubicBezTo>
                  <a:pt x="9831537" y="3088650"/>
                  <a:pt x="10818508" y="2878193"/>
                  <a:pt x="11370051" y="2633869"/>
                </a:cubicBezTo>
                <a:cubicBezTo>
                  <a:pt x="11921594" y="2389545"/>
                  <a:pt x="11839346" y="2009754"/>
                  <a:pt x="11819994" y="1675926"/>
                </a:cubicBezTo>
                <a:cubicBezTo>
                  <a:pt x="11800642" y="1342098"/>
                  <a:pt x="11452299" y="880060"/>
                  <a:pt x="11253937" y="630898"/>
                </a:cubicBezTo>
                <a:cubicBezTo>
                  <a:pt x="11055575" y="381736"/>
                  <a:pt x="10639499" y="222079"/>
                  <a:pt x="10629823" y="180955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82A7ACBE-76F4-2D2A-7269-BF2B9CEA0F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05585" y="4092334"/>
            <a:ext cx="2234917" cy="332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2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a 1">
            <a:extLst>
              <a:ext uri="{FF2B5EF4-FFF2-40B4-BE49-F238E27FC236}">
                <a16:creationId xmlns:a16="http://schemas.microsoft.com/office/drawing/2014/main" id="{5F21F942-4CC4-136A-08A8-40F48487E5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EE24_SocialMedia_Phase2_1920x1080_PL">
            <a:hlinkClick r:id="" action="ppaction://media"/>
            <a:extLst>
              <a:ext uri="{FF2B5EF4-FFF2-40B4-BE49-F238E27FC236}">
                <a16:creationId xmlns:a16="http://schemas.microsoft.com/office/drawing/2014/main" id="{9B61048A-23A7-2717-9508-4613C451E31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8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a 7">
            <a:extLst>
              <a:ext uri="{FF2B5EF4-FFF2-40B4-BE49-F238E27FC236}">
                <a16:creationId xmlns:a16="http://schemas.microsoft.com/office/drawing/2014/main" id="{908783A7-AE0F-8C81-5C49-8B0F45AC0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0" y="0"/>
            <a:ext cx="6667500" cy="6858000"/>
          </a:xfrm>
          <a:prstGeom prst="rect">
            <a:avLst/>
          </a:prstGeom>
        </p:spPr>
      </p:pic>
      <p:pic>
        <p:nvPicPr>
          <p:cNvPr id="16" name="Grafika 15">
            <a:extLst>
              <a:ext uri="{FF2B5EF4-FFF2-40B4-BE49-F238E27FC236}">
                <a16:creationId xmlns:a16="http://schemas.microsoft.com/office/drawing/2014/main" id="{015963E7-C792-7EA7-1EA7-69BB9F971A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9541" y="4824197"/>
            <a:ext cx="2454276" cy="6893314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:a16="http://schemas.microsoft.com/office/drawing/2014/main" id="{5BDBC8D2-5862-6FF0-4D31-4F988D6DD6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1660" y="512724"/>
            <a:ext cx="4764180" cy="6023731"/>
          </a:xfrm>
          <a:prstGeom prst="rect">
            <a:avLst/>
          </a:prstGeom>
        </p:spPr>
      </p:pic>
      <p:pic>
        <p:nvPicPr>
          <p:cNvPr id="2" name="Grafika 1">
            <a:extLst>
              <a:ext uri="{FF2B5EF4-FFF2-40B4-BE49-F238E27FC236}">
                <a16:creationId xmlns:a16="http://schemas.microsoft.com/office/drawing/2014/main" id="{4EADC4C9-65F6-CE96-E0F2-AF990F004B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09864" y="418894"/>
            <a:ext cx="5130475" cy="602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1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10000">
        <p14:pan dir="u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a 7">
            <a:extLst>
              <a:ext uri="{FF2B5EF4-FFF2-40B4-BE49-F238E27FC236}">
                <a16:creationId xmlns:a16="http://schemas.microsoft.com/office/drawing/2014/main" id="{908783A7-AE0F-8C81-5C49-8B0F45AC0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0" y="0"/>
            <a:ext cx="6667500" cy="6858000"/>
          </a:xfrm>
          <a:prstGeom prst="rect">
            <a:avLst/>
          </a:prstGeom>
        </p:spPr>
      </p:pic>
      <p:pic>
        <p:nvPicPr>
          <p:cNvPr id="16" name="Grafika 15">
            <a:extLst>
              <a:ext uri="{FF2B5EF4-FFF2-40B4-BE49-F238E27FC236}">
                <a16:creationId xmlns:a16="http://schemas.microsoft.com/office/drawing/2014/main" id="{59B0A588-2A66-8CF1-41A4-514F4CD54C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97082">
            <a:off x="1994571" y="1426213"/>
            <a:ext cx="3239667" cy="2134066"/>
          </a:xfrm>
          <a:prstGeom prst="rect">
            <a:avLst/>
          </a:prstGeom>
        </p:spPr>
      </p:pic>
      <p:pic>
        <p:nvPicPr>
          <p:cNvPr id="19" name="Grafika 18">
            <a:extLst>
              <a:ext uri="{FF2B5EF4-FFF2-40B4-BE49-F238E27FC236}">
                <a16:creationId xmlns:a16="http://schemas.microsoft.com/office/drawing/2014/main" id="{23EA0715-C981-5744-66C8-6E626F101F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08180" y="5671859"/>
            <a:ext cx="3651139" cy="1142479"/>
          </a:xfrm>
          <a:prstGeom prst="rect">
            <a:avLst/>
          </a:prstGeom>
        </p:spPr>
      </p:pic>
      <p:pic>
        <p:nvPicPr>
          <p:cNvPr id="2" name="Grafika 1">
            <a:extLst>
              <a:ext uri="{FF2B5EF4-FFF2-40B4-BE49-F238E27FC236}">
                <a16:creationId xmlns:a16="http://schemas.microsoft.com/office/drawing/2014/main" id="{0D7AD29C-DDBF-22D0-7A89-7351B01D87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9541" y="-2012037"/>
            <a:ext cx="2454276" cy="6893314"/>
          </a:xfrm>
          <a:prstGeom prst="rect">
            <a:avLst/>
          </a:prstGeom>
        </p:spPr>
      </p:pic>
      <p:pic>
        <p:nvPicPr>
          <p:cNvPr id="3" name="Grafika 2">
            <a:extLst>
              <a:ext uri="{FF2B5EF4-FFF2-40B4-BE49-F238E27FC236}">
                <a16:creationId xmlns:a16="http://schemas.microsoft.com/office/drawing/2014/main" id="{08F568AB-8FFE-CA31-9DC8-14AC137140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96000" y="880491"/>
            <a:ext cx="4786742" cy="48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15724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a 7">
            <a:extLst>
              <a:ext uri="{FF2B5EF4-FFF2-40B4-BE49-F238E27FC236}">
                <a16:creationId xmlns:a16="http://schemas.microsoft.com/office/drawing/2014/main" id="{908783A7-AE0F-8C81-5C49-8B0F45AC0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7500" y="0"/>
            <a:ext cx="5524500" cy="6858000"/>
          </a:xfrm>
          <a:prstGeom prst="rect">
            <a:avLst/>
          </a:prstGeom>
        </p:spPr>
      </p:pic>
      <p:pic>
        <p:nvPicPr>
          <p:cNvPr id="3" name="Grafika 2">
            <a:extLst>
              <a:ext uri="{FF2B5EF4-FFF2-40B4-BE49-F238E27FC236}">
                <a16:creationId xmlns:a16="http://schemas.microsoft.com/office/drawing/2014/main" id="{46B68855-589B-9D19-B008-A8BC0E87A9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0300" y="397192"/>
            <a:ext cx="4308476" cy="6103621"/>
          </a:xfrm>
          <a:prstGeom prst="rect">
            <a:avLst/>
          </a:prstGeom>
        </p:spPr>
      </p:pic>
      <p:pic>
        <p:nvPicPr>
          <p:cNvPr id="12" name="Grafika 11">
            <a:extLst>
              <a:ext uri="{FF2B5EF4-FFF2-40B4-BE49-F238E27FC236}">
                <a16:creationId xmlns:a16="http://schemas.microsoft.com/office/drawing/2014/main" id="{EFA5BD53-2C15-40C4-E284-B1D795377A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34100" y="397192"/>
            <a:ext cx="4927600" cy="598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5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wal 10">
            <a:extLst>
              <a:ext uri="{FF2B5EF4-FFF2-40B4-BE49-F238E27FC236}">
                <a16:creationId xmlns:a16="http://schemas.microsoft.com/office/drawing/2014/main" id="{B6DD02BE-84F1-DA0C-74D9-699D1040D49C}"/>
              </a:ext>
            </a:extLst>
          </p:cNvPr>
          <p:cNvSpPr/>
          <p:nvPr/>
        </p:nvSpPr>
        <p:spPr>
          <a:xfrm>
            <a:off x="-448855" y="5999931"/>
            <a:ext cx="5224056" cy="4455886"/>
          </a:xfrm>
          <a:prstGeom prst="ellipse">
            <a:avLst/>
          </a:prstGeom>
          <a:solidFill>
            <a:srgbClr val="FCEA0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908783A7-AE0F-8C81-5C49-8B0F45AC0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7500" y="0"/>
            <a:ext cx="5524500" cy="6858000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79FA4557-5D43-4697-E8E9-02C279CDD7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47038" y="1189349"/>
            <a:ext cx="4686300" cy="4519305"/>
          </a:xfrm>
          <a:prstGeom prst="rect">
            <a:avLst/>
          </a:prstGeom>
        </p:spPr>
      </p:pic>
      <p:pic>
        <p:nvPicPr>
          <p:cNvPr id="7" name="Grafika 6">
            <a:extLst>
              <a:ext uri="{FF2B5EF4-FFF2-40B4-BE49-F238E27FC236}">
                <a16:creationId xmlns:a16="http://schemas.microsoft.com/office/drawing/2014/main" id="{E76D8FB6-5EE6-2C52-978A-C15FE01B80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3430" y="2132105"/>
            <a:ext cx="2968399" cy="4190681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5CDDC461-09A6-B884-8735-BCDD2A22B9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1179246">
            <a:off x="2067806" y="1085220"/>
            <a:ext cx="3849420" cy="2093772"/>
          </a:xfrm>
          <a:prstGeom prst="rect">
            <a:avLst/>
          </a:prstGeom>
        </p:spPr>
      </p:pic>
      <p:pic>
        <p:nvPicPr>
          <p:cNvPr id="18" name="Grafika 17">
            <a:extLst>
              <a:ext uri="{FF2B5EF4-FFF2-40B4-BE49-F238E27FC236}">
                <a16:creationId xmlns:a16="http://schemas.microsoft.com/office/drawing/2014/main" id="{1766C6F8-F240-8605-6A16-24B2ACA3B2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0"/>
            <a:ext cx="3507349" cy="110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2085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a 7">
            <a:extLst>
              <a:ext uri="{FF2B5EF4-FFF2-40B4-BE49-F238E27FC236}">
                <a16:creationId xmlns:a16="http://schemas.microsoft.com/office/drawing/2014/main" id="{908783A7-AE0F-8C81-5C49-8B0F45AC0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24500" cy="6858000"/>
          </a:xfrm>
          <a:prstGeom prst="rect">
            <a:avLst/>
          </a:prstGeom>
        </p:spPr>
      </p:pic>
      <p:pic>
        <p:nvPicPr>
          <p:cNvPr id="3" name="Grafika 2">
            <a:extLst>
              <a:ext uri="{FF2B5EF4-FFF2-40B4-BE49-F238E27FC236}">
                <a16:creationId xmlns:a16="http://schemas.microsoft.com/office/drawing/2014/main" id="{172875A8-C4CB-C0D0-740A-FA306F98E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84043" y="406183"/>
            <a:ext cx="4288611" cy="5916020"/>
          </a:xfrm>
          <a:prstGeom prst="rect">
            <a:avLst/>
          </a:prstGeom>
        </p:spPr>
      </p:pic>
      <p:pic>
        <p:nvPicPr>
          <p:cNvPr id="7" name="Grafika 6">
            <a:extLst>
              <a:ext uri="{FF2B5EF4-FFF2-40B4-BE49-F238E27FC236}">
                <a16:creationId xmlns:a16="http://schemas.microsoft.com/office/drawing/2014/main" id="{B8A1FF47-814C-149D-3138-36D8B903E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99884" y="1102059"/>
            <a:ext cx="4774852" cy="4524267"/>
          </a:xfrm>
          <a:prstGeom prst="rect">
            <a:avLst/>
          </a:prstGeom>
        </p:spPr>
      </p:pic>
      <p:pic>
        <p:nvPicPr>
          <p:cNvPr id="12" name="Grafika 11">
            <a:extLst>
              <a:ext uri="{FF2B5EF4-FFF2-40B4-BE49-F238E27FC236}">
                <a16:creationId xmlns:a16="http://schemas.microsoft.com/office/drawing/2014/main" id="{0A224D0F-DB28-6EDF-3447-1F4EA9145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70765" y="6522509"/>
            <a:ext cx="1158969" cy="67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4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40</Words>
  <Application>Microsoft Office PowerPoint</Application>
  <PresentationFormat>Panoramiczny</PresentationFormat>
  <Paragraphs>6</Paragraphs>
  <Slides>11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Impact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ADMIN</dc:creator>
  <cp:lastModifiedBy>ADMIN</cp:lastModifiedBy>
  <cp:revision>10</cp:revision>
  <dcterms:created xsi:type="dcterms:W3CDTF">2024-05-23T20:22:49Z</dcterms:created>
  <dcterms:modified xsi:type="dcterms:W3CDTF">2024-05-29T09:55:10Z</dcterms:modified>
</cp:coreProperties>
</file>